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2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E4F6C2C0-F923-48AA-9ABD-5F16542E5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FBD8D5DA-2457-44DF-9450-AA9EB96EE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4CF3C82D-0F57-4167-B867-BAFD2638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259CCCBE-3671-40E2-81C4-9A996EA4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7F9AC1C8-1F2C-44AB-B12B-A0564FCA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1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63626B3-3373-4A06-B323-298A571C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810E3F97-6D41-4FA3-99F6-9195BC3F2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328CD270-48FF-470F-9DC6-32668B85B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187C4368-061A-401B-AB35-4A5FDF4C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0181D77B-C62D-4C33-80D2-9A794610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29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xmlns="" id="{DA95BF56-11FD-4DDC-8D13-D48CD26E9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xmlns="" id="{4D33EE57-2454-4DA1-8227-839D4EB81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ECDABA4-026D-459B-B881-39D7D93F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A59095FF-C0A6-4E08-86B1-5E23D8D3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2AE45D3F-665B-4F78-B3B4-5E3FD793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9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65782D7-F74D-4D52-9E5B-B45D0330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4C78D9A7-2E9B-4F00-9B27-822FDADF4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0A760D2-F2C4-48FA-8CB8-7F924CEF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47879B3F-F9F9-4104-A591-F2FFAFF9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D8A0C8BB-F077-45DF-83D7-A7148B4C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7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2AE6060-B1F5-4698-8E9F-8255DD94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6E5E2179-E968-461A-ADD5-3F0B73ED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728F9448-0EC5-4947-A3B2-6F1355D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68B090EE-B30A-4844-B63E-DA64957C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69C463EC-1B69-4D21-B7F7-2BA9DC6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21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51CE590-CAC1-4603-8D28-AF6E1A40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D0DAC70D-4965-4892-9C45-8AF02BF13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30EF7381-725B-4479-92C9-4F8212845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BFBA048F-1F82-4523-9ED6-A178C95F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91766B24-385B-448E-B42A-4EDAC03E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0E56B8F8-ECC9-4BFB-B0F7-EAB8DA33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56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64AB170-DD0B-4048-8952-39F35E43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64AC72CE-1BD1-472E-8CCD-F33777FA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xmlns="" id="{5A5B87C6-FC17-404D-8F7A-BD2567EA4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0BC3CE30-7A9A-4DE2-A07C-FBB4CD7BD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xmlns="" id="{528944A4-8CAA-48E3-950E-CC644611E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xmlns="" id="{8B4F460A-0D57-40D2-B700-F55AD759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xmlns="" id="{CF05D07A-2699-4810-B985-792B1B08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xmlns="" id="{01AD57C6-7CF1-46A1-AF8F-C1B10A25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64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C9CE0092-4F3B-474F-9EFE-1F0AD3E38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xmlns="" id="{0F66D8AF-8EF6-425A-AFCC-7371F2CA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xmlns="" id="{1EBE17CB-175D-405A-AAD6-D63286E5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xmlns="" id="{62ECBC6A-2A12-4850-895E-D4E0A086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365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xmlns="" id="{874DDC0B-6E4C-4257-9285-9302D0A8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xmlns="" id="{4EF5AE32-2B38-4675-9E3E-9106DBFE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xmlns="" id="{721A509D-931E-4C1C-B690-F3B70ABD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7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A7CC57B-2B07-47C9-AB3B-F832E447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D7CD023F-67D7-4339-A920-585490C9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18664333-C808-4F09-93A1-E38C941CA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224B2717-E896-4874-AF98-2D4BBC1BC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DBE76F1F-EEA8-4DE9-BF8C-DF48270D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959C2937-CB6D-4098-B943-9CA2C50D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74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28054A4B-F37D-44C8-852C-F8C9E95A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xmlns="" id="{205AC27E-64E6-4C5E-9CEA-249F5A89E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xmlns="" id="{46B29646-4713-4EBF-A74B-E62E16CAE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xmlns="" id="{91093539-1892-4436-BFD0-D8359F6C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xmlns="" id="{45E13E03-E63D-479A-ACBB-5D56772F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xmlns="" id="{C3EEC1EA-1AFB-448E-8413-3A6A7E58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27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BBDCA3C3-3430-4AED-8572-1DB357D3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DF44DF99-D85A-4F84-AFE7-4B23AFC98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B244E450-7596-428F-946F-D37615EE8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38CD-F053-4999-885C-711CCC873E08}" type="datetimeFigureOut">
              <a:rPr lang="sv-SE" smtClean="0"/>
              <a:t>2017-10-13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790F02F9-6903-4097-BD7F-B44FE814A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FE024EFE-73A4-4228-AB73-4BF92E7D9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438B-911F-4187-A281-2B8BDCC16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81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6BBD1D0D-57BC-4CD2-AC4F-86FA2FD41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7" b="57724"/>
          <a:stretch/>
        </p:blipFill>
        <p:spPr>
          <a:xfrm>
            <a:off x="0" y="5215630"/>
            <a:ext cx="12192000" cy="174890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A4EFE8E3-1346-4479-B950-4338D1E80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42" t="44372" r="1481" b="3205"/>
          <a:stretch/>
        </p:blipFill>
        <p:spPr>
          <a:xfrm>
            <a:off x="1474281" y="106532"/>
            <a:ext cx="9032882" cy="51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Bodil Jern</dc:creator>
  <cp:lastModifiedBy>Jern, Bodil</cp:lastModifiedBy>
  <cp:revision>3</cp:revision>
  <dcterms:created xsi:type="dcterms:W3CDTF">2017-10-06T19:18:18Z</dcterms:created>
  <dcterms:modified xsi:type="dcterms:W3CDTF">2017-10-13T13:28:07Z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1659641839</vt:i4>
  </property>
  <property fmtid="{D5CDD505-2E9C-101B-9397-08002B2CF9AE}" pid="3" name="_NewReviewCycle">
    <vt:lpwstr/>
  </property>
  <property fmtid="{D5CDD505-2E9C-101B-9397-08002B2CF9AE}" pid="4" name="_EmailSubject">
    <vt:lpwstr>Förslag på LiveArena info i ishallen</vt:lpwstr>
  </property>
  <property fmtid="{D5CDD505-2E9C-101B-9397-08002B2CF9AE}" pid="5" name="_AuthorEmail">
    <vt:lpwstr>Bodil.Jern@borealisgroup.com</vt:lpwstr>
  </property>
  <property fmtid="{D5CDD505-2E9C-101B-9397-08002B2CF9AE}" pid="6" name="_AuthorEmailDisplayName">
    <vt:lpwstr>Jern, Bodil</vt:lpwstr>
  </property>
</Properties>
</file>