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3322300" cy="9721850"/>
  <p:notesSz cx="6797675" cy="9874250"/>
  <p:defaultTextStyle>
    <a:defPPr>
      <a:defRPr lang="sv-SE"/>
    </a:defPPr>
    <a:lvl1pPr marL="0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8367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16734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75101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33468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91835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50202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608569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66936" algn="l" defTabSz="131673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63">
          <p15:clr>
            <a:srgbClr val="A4A3A4"/>
          </p15:clr>
        </p15:guide>
        <p15:guide id="2" pos="41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66"/>
    <a:srgbClr val="CCCC00"/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7826" autoAdjust="0"/>
  </p:normalViewPr>
  <p:slideViewPr>
    <p:cSldViewPr snapToObjects="1" showGuides="1">
      <p:cViewPr varScale="1">
        <p:scale>
          <a:sx n="49" d="100"/>
          <a:sy n="49" d="100"/>
        </p:scale>
        <p:origin x="-894" y="-90"/>
      </p:cViewPr>
      <p:guideLst>
        <p:guide orient="horz" pos="3063"/>
        <p:guide pos="41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1390C190-7559-4051-85B0-DEDD7E362B9F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9775"/>
            <a:ext cx="50768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751" tIns="45875" rIns="91751" bIns="45875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2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2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ED1B9AF3-9934-4BC4-A5EE-D3F47A333A2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8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3740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47481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21221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94961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68701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42442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16182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89922" algn="l" defTabSz="114748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B9AF3-9934-4BC4-A5EE-D3F47A333A22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156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99172" y="3020076"/>
            <a:ext cx="11323956" cy="208389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98346" y="5509049"/>
            <a:ext cx="932561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16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75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33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9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50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08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6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27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651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658668" y="389326"/>
            <a:ext cx="2997518" cy="8295079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66115" y="389326"/>
            <a:ext cx="8770514" cy="829507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91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51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52369" y="6247190"/>
            <a:ext cx="11323956" cy="1930868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52369" y="4120535"/>
            <a:ext cx="11323956" cy="212665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836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1673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751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334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9183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5020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60856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669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586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115" y="2268432"/>
            <a:ext cx="5884016" cy="641597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772169" y="2268432"/>
            <a:ext cx="5884016" cy="641597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366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116" y="2176165"/>
            <a:ext cx="5886329" cy="906922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7" indent="0">
              <a:buNone/>
              <a:defRPr sz="2900" b="1"/>
            </a:lvl2pPr>
            <a:lvl3pPr marL="1316734" indent="0">
              <a:buNone/>
              <a:defRPr sz="2600" b="1"/>
            </a:lvl3pPr>
            <a:lvl4pPr marL="1975101" indent="0">
              <a:buNone/>
              <a:defRPr sz="2300" b="1"/>
            </a:lvl4pPr>
            <a:lvl5pPr marL="2633468" indent="0">
              <a:buNone/>
              <a:defRPr sz="2300" b="1"/>
            </a:lvl5pPr>
            <a:lvl6pPr marL="3291835" indent="0">
              <a:buNone/>
              <a:defRPr sz="2300" b="1"/>
            </a:lvl6pPr>
            <a:lvl7pPr marL="3950202" indent="0">
              <a:buNone/>
              <a:defRPr sz="2300" b="1"/>
            </a:lvl7pPr>
            <a:lvl8pPr marL="4608569" indent="0">
              <a:buNone/>
              <a:defRPr sz="2300" b="1"/>
            </a:lvl8pPr>
            <a:lvl9pPr marL="5266936" indent="0">
              <a:buNone/>
              <a:defRPr sz="23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116" y="3083087"/>
            <a:ext cx="5886329" cy="560131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767544" y="2176165"/>
            <a:ext cx="5888642" cy="906922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7" indent="0">
              <a:buNone/>
              <a:defRPr sz="2900" b="1"/>
            </a:lvl2pPr>
            <a:lvl3pPr marL="1316734" indent="0">
              <a:buNone/>
              <a:defRPr sz="2600" b="1"/>
            </a:lvl3pPr>
            <a:lvl4pPr marL="1975101" indent="0">
              <a:buNone/>
              <a:defRPr sz="2300" b="1"/>
            </a:lvl4pPr>
            <a:lvl5pPr marL="2633468" indent="0">
              <a:buNone/>
              <a:defRPr sz="2300" b="1"/>
            </a:lvl5pPr>
            <a:lvl6pPr marL="3291835" indent="0">
              <a:buNone/>
              <a:defRPr sz="2300" b="1"/>
            </a:lvl6pPr>
            <a:lvl7pPr marL="3950202" indent="0">
              <a:buNone/>
              <a:defRPr sz="2300" b="1"/>
            </a:lvl7pPr>
            <a:lvl8pPr marL="4608569" indent="0">
              <a:buNone/>
              <a:defRPr sz="2300" b="1"/>
            </a:lvl8pPr>
            <a:lvl9pPr marL="5266936" indent="0">
              <a:buNone/>
              <a:defRPr sz="23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767544" y="3083087"/>
            <a:ext cx="5888642" cy="560131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60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65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66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116" y="387074"/>
            <a:ext cx="4382945" cy="164731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208650" y="387075"/>
            <a:ext cx="7447536" cy="8297329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66116" y="2034388"/>
            <a:ext cx="4382945" cy="6650016"/>
          </a:xfrm>
        </p:spPr>
        <p:txBody>
          <a:bodyPr/>
          <a:lstStyle>
            <a:lvl1pPr marL="0" indent="0">
              <a:buNone/>
              <a:defRPr sz="2000"/>
            </a:lvl1pPr>
            <a:lvl2pPr marL="658367" indent="0">
              <a:buNone/>
              <a:defRPr sz="1800"/>
            </a:lvl2pPr>
            <a:lvl3pPr marL="1316734" indent="0">
              <a:buNone/>
              <a:defRPr sz="1400"/>
            </a:lvl3pPr>
            <a:lvl4pPr marL="1975101" indent="0">
              <a:buNone/>
              <a:defRPr sz="1300"/>
            </a:lvl4pPr>
            <a:lvl5pPr marL="2633468" indent="0">
              <a:buNone/>
              <a:defRPr sz="1300"/>
            </a:lvl5pPr>
            <a:lvl6pPr marL="3291835" indent="0">
              <a:buNone/>
              <a:defRPr sz="1300"/>
            </a:lvl6pPr>
            <a:lvl7pPr marL="3950202" indent="0">
              <a:buNone/>
              <a:defRPr sz="1300"/>
            </a:lvl7pPr>
            <a:lvl8pPr marL="4608569" indent="0">
              <a:buNone/>
              <a:defRPr sz="1300"/>
            </a:lvl8pPr>
            <a:lvl9pPr marL="5266936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22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11264" y="6805295"/>
            <a:ext cx="7993380" cy="803404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611264" y="868666"/>
            <a:ext cx="7993380" cy="5833110"/>
          </a:xfrm>
        </p:spPr>
        <p:txBody>
          <a:bodyPr/>
          <a:lstStyle>
            <a:lvl1pPr marL="0" indent="0">
              <a:buNone/>
              <a:defRPr sz="4600"/>
            </a:lvl1pPr>
            <a:lvl2pPr marL="658367" indent="0">
              <a:buNone/>
              <a:defRPr sz="4000"/>
            </a:lvl2pPr>
            <a:lvl3pPr marL="1316734" indent="0">
              <a:buNone/>
              <a:defRPr sz="3500"/>
            </a:lvl3pPr>
            <a:lvl4pPr marL="1975101" indent="0">
              <a:buNone/>
              <a:defRPr sz="2900"/>
            </a:lvl4pPr>
            <a:lvl5pPr marL="2633468" indent="0">
              <a:buNone/>
              <a:defRPr sz="2900"/>
            </a:lvl5pPr>
            <a:lvl6pPr marL="3291835" indent="0">
              <a:buNone/>
              <a:defRPr sz="2900"/>
            </a:lvl6pPr>
            <a:lvl7pPr marL="3950202" indent="0">
              <a:buNone/>
              <a:defRPr sz="2900"/>
            </a:lvl7pPr>
            <a:lvl8pPr marL="4608569" indent="0">
              <a:buNone/>
              <a:defRPr sz="2900"/>
            </a:lvl8pPr>
            <a:lvl9pPr marL="5266936" indent="0">
              <a:buNone/>
              <a:defRPr sz="29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611264" y="7608698"/>
            <a:ext cx="7993380" cy="1140967"/>
          </a:xfrm>
        </p:spPr>
        <p:txBody>
          <a:bodyPr/>
          <a:lstStyle>
            <a:lvl1pPr marL="0" indent="0">
              <a:buNone/>
              <a:defRPr sz="2000"/>
            </a:lvl1pPr>
            <a:lvl2pPr marL="658367" indent="0">
              <a:buNone/>
              <a:defRPr sz="1800"/>
            </a:lvl2pPr>
            <a:lvl3pPr marL="1316734" indent="0">
              <a:buNone/>
              <a:defRPr sz="1400"/>
            </a:lvl3pPr>
            <a:lvl4pPr marL="1975101" indent="0">
              <a:buNone/>
              <a:defRPr sz="1300"/>
            </a:lvl4pPr>
            <a:lvl5pPr marL="2633468" indent="0">
              <a:buNone/>
              <a:defRPr sz="1300"/>
            </a:lvl5pPr>
            <a:lvl6pPr marL="3291835" indent="0">
              <a:buNone/>
              <a:defRPr sz="1300"/>
            </a:lvl6pPr>
            <a:lvl7pPr marL="3950202" indent="0">
              <a:buNone/>
              <a:defRPr sz="1300"/>
            </a:lvl7pPr>
            <a:lvl8pPr marL="4608569" indent="0">
              <a:buNone/>
              <a:defRPr sz="1300"/>
            </a:lvl8pPr>
            <a:lvl9pPr marL="5266936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24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6116" y="389325"/>
            <a:ext cx="11990070" cy="1620309"/>
          </a:xfrm>
          <a:prstGeom prst="rect">
            <a:avLst/>
          </a:prstGeom>
        </p:spPr>
        <p:txBody>
          <a:bodyPr vert="horz" lIns="131673" tIns="65837" rIns="131673" bIns="65837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116" y="2268432"/>
            <a:ext cx="11990070" cy="6415972"/>
          </a:xfrm>
          <a:prstGeom prst="rect">
            <a:avLst/>
          </a:prstGeom>
        </p:spPr>
        <p:txBody>
          <a:bodyPr vert="horz" lIns="131673" tIns="65837" rIns="131673" bIns="65837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6116" y="9010716"/>
            <a:ext cx="3108537" cy="517598"/>
          </a:xfrm>
          <a:prstGeom prst="rect">
            <a:avLst/>
          </a:prstGeom>
        </p:spPr>
        <p:txBody>
          <a:bodyPr vert="horz" lIns="131673" tIns="65837" rIns="131673" bIns="65837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4FD9-90EE-4860-A785-4AEB28BFB1F5}" type="datetimeFigureOut">
              <a:rPr lang="sv-SE" smtClean="0"/>
              <a:pPr/>
              <a:t>2016-05-17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551786" y="9010716"/>
            <a:ext cx="4218729" cy="517598"/>
          </a:xfrm>
          <a:prstGeom prst="rect">
            <a:avLst/>
          </a:prstGeom>
        </p:spPr>
        <p:txBody>
          <a:bodyPr vert="horz" lIns="131673" tIns="65837" rIns="131673" bIns="65837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547649" y="9010716"/>
            <a:ext cx="3108537" cy="517598"/>
          </a:xfrm>
          <a:prstGeom prst="rect">
            <a:avLst/>
          </a:prstGeom>
        </p:spPr>
        <p:txBody>
          <a:bodyPr vert="horz" lIns="131673" tIns="65837" rIns="131673" bIns="65837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9603-BE67-4D77-87E4-1168CF0FD91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52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16734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776" indent="-493776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9846" indent="-411479" algn="l" defTabSz="1316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18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304285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2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19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79386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753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96120" indent="-329184" algn="l" defTabSz="1316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7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16734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75101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3468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1835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50202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569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936" algn="l" defTabSz="131673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67804" y="2911798"/>
            <a:ext cx="1440000" cy="792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Georgia" pitchFamily="18" charset="0"/>
              </a:rPr>
              <a:t>A-Lag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67804" y="3803223"/>
            <a:ext cx="1440000" cy="792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Juniorer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67804" y="4667223"/>
            <a:ext cx="1440000" cy="792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16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7804" y="553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14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7804" y="607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13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67804" y="661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12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67804" y="715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11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7804" y="769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10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7804" y="823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U 9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67804" y="8771223"/>
            <a:ext cx="1440000" cy="4680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Hockeyskola</a:t>
            </a:r>
            <a:endParaRPr lang="sv-SE" sz="14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8214448" y="1824195"/>
            <a:ext cx="1080000" cy="2366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Lagledare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9402448" y="1824195"/>
            <a:ext cx="1080000" cy="2366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Föräldrar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5838448" y="1824195"/>
            <a:ext cx="1080000" cy="2366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Materialare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7026448" y="1815369"/>
            <a:ext cx="1080000" cy="2366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Marknad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1683604" y="1803520"/>
            <a:ext cx="2700000" cy="24852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Sportråd Senior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10554448" y="1831117"/>
            <a:ext cx="1080000" cy="2366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Café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10554448" y="2173744"/>
            <a:ext cx="1080000" cy="28514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lIns="114748" tIns="57374" rIns="114748" bIns="57374" rtlCol="0" anchor="ctr">
            <a:spAutoFit/>
          </a:bodyPr>
          <a:lstStyle/>
          <a:p>
            <a:pPr algn="ctr"/>
            <a:r>
              <a:rPr lang="sv-SE" sz="1100" dirty="0" smtClean="0">
                <a:latin typeface="Georgia" pitchFamily="18" charset="0"/>
              </a:rPr>
              <a:t>Caféansvarig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11742448" y="1815369"/>
            <a:ext cx="1080000" cy="64352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36000" tIns="51840" rIns="36000" bIns="51840" rtlCol="0" anchor="ctr">
            <a:noAutofit/>
          </a:bodyPr>
          <a:lstStyle/>
          <a:p>
            <a:pPr algn="ctr"/>
            <a:r>
              <a:rPr lang="sv-SE" sz="1000" b="1" dirty="0" smtClean="0">
                <a:latin typeface="Georgia" pitchFamily="18" charset="0"/>
              </a:rPr>
              <a:t>Evenemangs</a:t>
            </a:r>
          </a:p>
          <a:p>
            <a:pPr algn="ctr"/>
            <a:r>
              <a:rPr lang="sv-SE" sz="1000" b="1" dirty="0" smtClean="0">
                <a:latin typeface="Georgia" pitchFamily="18" charset="0"/>
              </a:rPr>
              <a:t>Grupp</a:t>
            </a:r>
          </a:p>
          <a:p>
            <a:pPr algn="ctr"/>
            <a:r>
              <a:rPr lang="sv-SE" sz="1000" dirty="0" smtClean="0">
                <a:latin typeface="Georgia" pitchFamily="18" charset="0"/>
              </a:rPr>
              <a:t>A-lags matcher</a:t>
            </a:r>
          </a:p>
          <a:p>
            <a:pPr algn="ctr"/>
            <a:r>
              <a:rPr lang="sv-SE" sz="1000" dirty="0" smtClean="0">
                <a:latin typeface="Georgia" pitchFamily="18" charset="0"/>
              </a:rPr>
              <a:t>SHL matcher mm</a:t>
            </a:r>
          </a:p>
        </p:txBody>
      </p:sp>
      <p:sp>
        <p:nvSpPr>
          <p:cNvPr id="25" name="Rektangel 24"/>
          <p:cNvSpPr/>
          <p:nvPr/>
        </p:nvSpPr>
        <p:spPr>
          <a:xfrm>
            <a:off x="1683604" y="2946937"/>
            <a:ext cx="900000" cy="46693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Tränare</a:t>
            </a:r>
          </a:p>
          <a:p>
            <a:pPr algn="ctr"/>
            <a:endParaRPr lang="sv-SE" sz="1100" b="1" dirty="0" smtClean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7" name="textruta 26"/>
          <p:cNvSpPr txBox="1"/>
          <p:nvPr/>
        </p:nvSpPr>
        <p:spPr>
          <a:xfrm>
            <a:off x="5669085" y="275629"/>
            <a:ext cx="1421026" cy="72007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400" b="1" dirty="0" smtClean="0">
                <a:latin typeface="Georgia" pitchFamily="18" charset="0"/>
              </a:rPr>
              <a:t>STYRELSE</a:t>
            </a:r>
          </a:p>
          <a:p>
            <a:pPr algn="ctr"/>
            <a:r>
              <a:rPr lang="sv-SE" sz="1400" b="1" dirty="0" smtClean="0">
                <a:latin typeface="Georgia" pitchFamily="18" charset="0"/>
              </a:rPr>
              <a:t>Ordf.</a:t>
            </a:r>
          </a:p>
          <a:p>
            <a:pPr algn="ctr"/>
            <a:r>
              <a:rPr lang="sv-SE" sz="1400" b="1" dirty="0" smtClean="0">
                <a:latin typeface="Georgia" pitchFamily="18" charset="0"/>
              </a:rPr>
              <a:t>Kassör</a:t>
            </a:r>
          </a:p>
        </p:txBody>
      </p:sp>
      <p:sp>
        <p:nvSpPr>
          <p:cNvPr id="32" name="Rektangel 31"/>
          <p:cNvSpPr/>
          <p:nvPr/>
        </p:nvSpPr>
        <p:spPr>
          <a:xfrm>
            <a:off x="5838448" y="2946937"/>
            <a:ext cx="1080000" cy="630758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33" name="Rak 32"/>
          <p:cNvCxnSpPr>
            <a:stCxn id="50" idx="0"/>
          </p:cNvCxnSpPr>
          <p:nvPr/>
        </p:nvCxnSpPr>
        <p:spPr>
          <a:xfrm flipV="1">
            <a:off x="5118919" y="2277444"/>
            <a:ext cx="0" cy="3253778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 36"/>
          <p:cNvSpPr>
            <a:spLocks noChangeAspect="1"/>
          </p:cNvSpPr>
          <p:nvPr/>
        </p:nvSpPr>
        <p:spPr>
          <a:xfrm>
            <a:off x="5046448" y="4811223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Rektangel 44"/>
          <p:cNvSpPr/>
          <p:nvPr/>
        </p:nvSpPr>
        <p:spPr>
          <a:xfrm>
            <a:off x="7026448" y="2946936"/>
            <a:ext cx="1080000" cy="630758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8214448" y="4667223"/>
            <a:ext cx="1080000" cy="4587293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10554448" y="3725708"/>
            <a:ext cx="1080000" cy="5528808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11742448" y="2949725"/>
            <a:ext cx="1080000" cy="630758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20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SEKRETARIAT</a:t>
            </a:r>
          </a:p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pPr algn="ctr"/>
            <a:r>
              <a:rPr lang="sv-SE" sz="20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ARRANGE-MANG</a:t>
            </a:r>
          </a:p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pPr algn="ctr"/>
            <a:r>
              <a:rPr lang="sv-SE" sz="16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ANNONS</a:t>
            </a:r>
          </a:p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pPr algn="ctr"/>
            <a:endParaRPr lang="sv-SE" sz="2000" b="1" dirty="0" smtClean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pPr algn="ctr"/>
            <a:r>
              <a:rPr lang="sv-SE" sz="20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ENTRE</a:t>
            </a:r>
          </a:p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9402448" y="3725754"/>
            <a:ext cx="1080000" cy="5531551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4507390" y="5531222"/>
            <a:ext cx="1223058" cy="3723293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endParaRPr lang="sv-SE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51" name="Rak 50"/>
          <p:cNvCxnSpPr>
            <a:stCxn id="68" idx="0"/>
          </p:cNvCxnSpPr>
          <p:nvPr/>
        </p:nvCxnSpPr>
        <p:spPr>
          <a:xfrm flipH="1" flipV="1">
            <a:off x="3932894" y="2651892"/>
            <a:ext cx="710" cy="2015331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53"/>
          <p:cNvCxnSpPr/>
          <p:nvPr/>
        </p:nvCxnSpPr>
        <p:spPr>
          <a:xfrm flipV="1">
            <a:off x="3033604" y="1211732"/>
            <a:ext cx="9250650" cy="1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54"/>
          <p:cNvCxnSpPr>
            <a:stCxn id="19" idx="0"/>
          </p:cNvCxnSpPr>
          <p:nvPr/>
        </p:nvCxnSpPr>
        <p:spPr>
          <a:xfrm flipV="1">
            <a:off x="3033604" y="1211733"/>
            <a:ext cx="0" cy="591787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59"/>
          <p:cNvCxnSpPr>
            <a:stCxn id="25" idx="0"/>
          </p:cNvCxnSpPr>
          <p:nvPr/>
        </p:nvCxnSpPr>
        <p:spPr>
          <a:xfrm flipV="1">
            <a:off x="2133604" y="2651892"/>
            <a:ext cx="658" cy="295045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62"/>
          <p:cNvCxnSpPr>
            <a:stCxn id="65" idx="0"/>
          </p:cNvCxnSpPr>
          <p:nvPr/>
        </p:nvCxnSpPr>
        <p:spPr>
          <a:xfrm flipV="1">
            <a:off x="3033604" y="2637068"/>
            <a:ext cx="0" cy="1173224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/>
          <p:cNvSpPr txBox="1"/>
          <p:nvPr/>
        </p:nvSpPr>
        <p:spPr>
          <a:xfrm>
            <a:off x="4507390" y="1809444"/>
            <a:ext cx="1223058" cy="82762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Sportråd Ungdom</a:t>
            </a:r>
          </a:p>
          <a:p>
            <a:pPr algn="ctr"/>
            <a:endParaRPr lang="sv-SE" sz="1200" b="1" dirty="0" smtClean="0">
              <a:latin typeface="Georgia" pitchFamily="18" charset="0"/>
            </a:endParaRPr>
          </a:p>
          <a:p>
            <a:pPr algn="ctr"/>
            <a:endParaRPr lang="sv-SE" sz="1200" b="1" dirty="0" smtClean="0">
              <a:latin typeface="Georgia" pitchFamily="18" charset="0"/>
            </a:endParaRPr>
          </a:p>
        </p:txBody>
      </p:sp>
      <p:sp>
        <p:nvSpPr>
          <p:cNvPr id="57" name="textruta 56"/>
          <p:cNvSpPr txBox="1"/>
          <p:nvPr/>
        </p:nvSpPr>
        <p:spPr>
          <a:xfrm>
            <a:off x="1683604" y="2052044"/>
            <a:ext cx="900000" cy="59984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A-lag</a:t>
            </a:r>
          </a:p>
          <a:p>
            <a:pPr algn="ctr"/>
            <a:endParaRPr lang="sv-SE" sz="1200" b="1" dirty="0" smtClean="0">
              <a:latin typeface="Georgia" pitchFamily="18" charset="0"/>
            </a:endParaRPr>
          </a:p>
        </p:txBody>
      </p:sp>
      <p:sp>
        <p:nvSpPr>
          <p:cNvPr id="58" name="textruta 57"/>
          <p:cNvSpPr txBox="1"/>
          <p:nvPr/>
        </p:nvSpPr>
        <p:spPr>
          <a:xfrm>
            <a:off x="2583604" y="2052044"/>
            <a:ext cx="900000" cy="59984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Jun</a:t>
            </a:r>
          </a:p>
          <a:p>
            <a:pPr algn="ctr"/>
            <a:endParaRPr lang="sv-SE" sz="1200" b="1" dirty="0" smtClean="0">
              <a:latin typeface="Georgia" pitchFamily="18" charset="0"/>
            </a:endParaRPr>
          </a:p>
        </p:txBody>
      </p:sp>
      <p:sp>
        <p:nvSpPr>
          <p:cNvPr id="59" name="textruta 58"/>
          <p:cNvSpPr txBox="1"/>
          <p:nvPr/>
        </p:nvSpPr>
        <p:spPr>
          <a:xfrm>
            <a:off x="3483604" y="2052044"/>
            <a:ext cx="900000" cy="59984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51840" tIns="51840" rIns="51840" bIns="51840" rtlCol="0" anchor="ctr">
            <a:noAutofit/>
          </a:bodyPr>
          <a:lstStyle/>
          <a:p>
            <a:pPr algn="ctr"/>
            <a:r>
              <a:rPr lang="sv-SE" sz="1200" b="1" dirty="0" smtClean="0">
                <a:latin typeface="Georgia" pitchFamily="18" charset="0"/>
              </a:rPr>
              <a:t>U-16</a:t>
            </a:r>
          </a:p>
          <a:p>
            <a:pPr algn="ctr"/>
            <a:endParaRPr lang="sv-SE" sz="1200" b="1" dirty="0" smtClean="0">
              <a:latin typeface="Georgia" pitchFamily="18" charset="0"/>
            </a:endParaRPr>
          </a:p>
        </p:txBody>
      </p:sp>
      <p:sp>
        <p:nvSpPr>
          <p:cNvPr id="62" name="Rektangel 61"/>
          <p:cNvSpPr/>
          <p:nvPr/>
        </p:nvSpPr>
        <p:spPr>
          <a:xfrm>
            <a:off x="1683604" y="3413867"/>
            <a:ext cx="900000" cy="33300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Stab</a:t>
            </a:r>
            <a:endParaRPr lang="sv-SE" sz="11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5" name="Rektangel 64"/>
          <p:cNvSpPr/>
          <p:nvPr/>
        </p:nvSpPr>
        <p:spPr>
          <a:xfrm>
            <a:off x="2583604" y="3810292"/>
            <a:ext cx="900000" cy="46693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Tränare</a:t>
            </a:r>
          </a:p>
          <a:p>
            <a:pPr algn="ctr"/>
            <a:endParaRPr lang="sv-SE" sz="11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7" name="Rektangel 66"/>
          <p:cNvSpPr/>
          <p:nvPr/>
        </p:nvSpPr>
        <p:spPr>
          <a:xfrm>
            <a:off x="2583604" y="4277222"/>
            <a:ext cx="900000" cy="33300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Stab</a:t>
            </a:r>
            <a:endParaRPr lang="sv-SE" sz="11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8" name="Rektangel 67"/>
          <p:cNvSpPr/>
          <p:nvPr/>
        </p:nvSpPr>
        <p:spPr>
          <a:xfrm>
            <a:off x="3483604" y="4667223"/>
            <a:ext cx="900000" cy="46693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Tränare</a:t>
            </a:r>
          </a:p>
          <a:p>
            <a:pPr algn="ctr"/>
            <a:endParaRPr lang="sv-SE" sz="11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9" name="Rektangel 68"/>
          <p:cNvSpPr/>
          <p:nvPr/>
        </p:nvSpPr>
        <p:spPr>
          <a:xfrm>
            <a:off x="3483604" y="5134153"/>
            <a:ext cx="900000" cy="333000"/>
          </a:xfrm>
          <a:prstGeom prst="rect">
            <a:avLst/>
          </a:prstGeom>
          <a:solidFill>
            <a:srgbClr val="FFFFCC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4748" tIns="57374" rIns="114748" bIns="57374" rtlCol="0" anchor="ctr"/>
          <a:lstStyle/>
          <a:p>
            <a:pPr algn="ctr"/>
            <a:r>
              <a:rPr lang="sv-SE" sz="11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Stab</a:t>
            </a:r>
            <a:endParaRPr lang="sv-SE" sz="11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73" name="Rak 72"/>
          <p:cNvCxnSpPr>
            <a:stCxn id="44" idx="0"/>
          </p:cNvCxnSpPr>
          <p:nvPr/>
        </p:nvCxnSpPr>
        <p:spPr>
          <a:xfrm flipV="1">
            <a:off x="5118919" y="1211733"/>
            <a:ext cx="0" cy="597711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84"/>
          <p:cNvCxnSpPr>
            <a:stCxn id="17" idx="0"/>
            <a:endCxn id="27" idx="2"/>
          </p:cNvCxnSpPr>
          <p:nvPr/>
        </p:nvCxnSpPr>
        <p:spPr>
          <a:xfrm flipV="1">
            <a:off x="6378448" y="995708"/>
            <a:ext cx="1150" cy="828487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85"/>
          <p:cNvCxnSpPr>
            <a:stCxn id="18" idx="0"/>
          </p:cNvCxnSpPr>
          <p:nvPr/>
        </p:nvCxnSpPr>
        <p:spPr>
          <a:xfrm flipV="1">
            <a:off x="7566448" y="1211733"/>
            <a:ext cx="0" cy="603636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86"/>
          <p:cNvCxnSpPr>
            <a:stCxn id="15" idx="0"/>
          </p:cNvCxnSpPr>
          <p:nvPr/>
        </p:nvCxnSpPr>
        <p:spPr>
          <a:xfrm flipV="1">
            <a:off x="8754448" y="1211733"/>
            <a:ext cx="0" cy="612462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ak 87"/>
          <p:cNvCxnSpPr/>
          <p:nvPr/>
        </p:nvCxnSpPr>
        <p:spPr>
          <a:xfrm flipV="1">
            <a:off x="9907990" y="1211732"/>
            <a:ext cx="0" cy="591788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k 88"/>
          <p:cNvCxnSpPr/>
          <p:nvPr/>
        </p:nvCxnSpPr>
        <p:spPr>
          <a:xfrm flipV="1">
            <a:off x="11060118" y="1211732"/>
            <a:ext cx="0" cy="619385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ak 89"/>
          <p:cNvCxnSpPr/>
          <p:nvPr/>
        </p:nvCxnSpPr>
        <p:spPr>
          <a:xfrm flipV="1">
            <a:off x="12284254" y="1211733"/>
            <a:ext cx="0" cy="619384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 93"/>
          <p:cNvSpPr>
            <a:spLocks noChangeAspect="1"/>
          </p:cNvSpPr>
          <p:nvPr/>
        </p:nvSpPr>
        <p:spPr>
          <a:xfrm>
            <a:off x="5046448" y="3983223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Ellips 94"/>
          <p:cNvSpPr>
            <a:spLocks noChangeAspect="1"/>
          </p:cNvSpPr>
          <p:nvPr/>
        </p:nvSpPr>
        <p:spPr>
          <a:xfrm>
            <a:off x="5046448" y="3119223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9" name="Rak 98"/>
          <p:cNvCxnSpPr>
            <a:stCxn id="32" idx="0"/>
          </p:cNvCxnSpPr>
          <p:nvPr/>
        </p:nvCxnSpPr>
        <p:spPr>
          <a:xfrm flipV="1">
            <a:off x="6378448" y="2052045"/>
            <a:ext cx="0" cy="894892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101"/>
          <p:cNvCxnSpPr>
            <a:stCxn id="45" idx="0"/>
            <a:endCxn id="18" idx="2"/>
          </p:cNvCxnSpPr>
          <p:nvPr/>
        </p:nvCxnSpPr>
        <p:spPr>
          <a:xfrm flipV="1">
            <a:off x="7566448" y="2052044"/>
            <a:ext cx="0" cy="894892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k 102"/>
          <p:cNvCxnSpPr>
            <a:stCxn id="46" idx="0"/>
            <a:endCxn id="15" idx="2"/>
          </p:cNvCxnSpPr>
          <p:nvPr/>
        </p:nvCxnSpPr>
        <p:spPr>
          <a:xfrm flipV="1">
            <a:off x="8754448" y="2060870"/>
            <a:ext cx="0" cy="2606353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ak 103"/>
          <p:cNvCxnSpPr>
            <a:stCxn id="49" idx="0"/>
            <a:endCxn id="16" idx="2"/>
          </p:cNvCxnSpPr>
          <p:nvPr/>
        </p:nvCxnSpPr>
        <p:spPr>
          <a:xfrm flipV="1">
            <a:off x="9942448" y="2060870"/>
            <a:ext cx="0" cy="1664884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104"/>
          <p:cNvCxnSpPr>
            <a:stCxn id="47" idx="0"/>
            <a:endCxn id="21" idx="2"/>
          </p:cNvCxnSpPr>
          <p:nvPr/>
        </p:nvCxnSpPr>
        <p:spPr>
          <a:xfrm flipV="1">
            <a:off x="11094448" y="2458890"/>
            <a:ext cx="0" cy="1266818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k 105"/>
          <p:cNvCxnSpPr>
            <a:stCxn id="48" idx="0"/>
          </p:cNvCxnSpPr>
          <p:nvPr/>
        </p:nvCxnSpPr>
        <p:spPr>
          <a:xfrm flipV="1">
            <a:off x="12282448" y="2467141"/>
            <a:ext cx="1806" cy="482584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ak 111"/>
          <p:cNvCxnSpPr/>
          <p:nvPr/>
        </p:nvCxnSpPr>
        <p:spPr>
          <a:xfrm>
            <a:off x="2583604" y="2946937"/>
            <a:ext cx="1800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ak 113"/>
          <p:cNvCxnSpPr/>
          <p:nvPr/>
        </p:nvCxnSpPr>
        <p:spPr>
          <a:xfrm>
            <a:off x="4383604" y="2911798"/>
            <a:ext cx="0" cy="175542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ak 118"/>
          <p:cNvCxnSpPr/>
          <p:nvPr/>
        </p:nvCxnSpPr>
        <p:spPr>
          <a:xfrm>
            <a:off x="1683604" y="3725754"/>
            <a:ext cx="0" cy="173346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119"/>
          <p:cNvCxnSpPr/>
          <p:nvPr/>
        </p:nvCxnSpPr>
        <p:spPr>
          <a:xfrm flipH="1" flipV="1">
            <a:off x="1683604" y="5459223"/>
            <a:ext cx="1800000" cy="793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lips 142"/>
          <p:cNvSpPr>
            <a:spLocks noChangeAspect="1"/>
          </p:cNvSpPr>
          <p:nvPr/>
        </p:nvSpPr>
        <p:spPr>
          <a:xfrm>
            <a:off x="9870448" y="3202012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5" name="Rektangel 144"/>
          <p:cNvSpPr/>
          <p:nvPr/>
        </p:nvSpPr>
        <p:spPr>
          <a:xfrm>
            <a:off x="3066321" y="1211733"/>
            <a:ext cx="1001632" cy="546756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smtClean="0"/>
              <a:t>Ledamot</a:t>
            </a:r>
          </a:p>
          <a:p>
            <a:r>
              <a:rPr lang="sv-SE" sz="1400" b="1" dirty="0" err="1" smtClean="0"/>
              <a:t>Suppl</a:t>
            </a:r>
            <a:endParaRPr lang="sv-SE" sz="1400" b="1" dirty="0" smtClean="0"/>
          </a:p>
        </p:txBody>
      </p:sp>
      <p:sp>
        <p:nvSpPr>
          <p:cNvPr id="146" name="Rektangel 145"/>
          <p:cNvSpPr/>
          <p:nvPr/>
        </p:nvSpPr>
        <p:spPr>
          <a:xfrm>
            <a:off x="5118919" y="1211733"/>
            <a:ext cx="1044655" cy="762199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err="1" smtClean="0"/>
              <a:t>Adj</a:t>
            </a:r>
            <a:r>
              <a:rPr lang="sv-SE" sz="1400" b="1" dirty="0" smtClean="0"/>
              <a:t> Ledamot</a:t>
            </a:r>
          </a:p>
          <a:p>
            <a:endParaRPr lang="sv-SE" sz="1400" b="1" dirty="0" smtClean="0"/>
          </a:p>
        </p:txBody>
      </p:sp>
      <p:sp>
        <p:nvSpPr>
          <p:cNvPr id="147" name="Rektangel 146"/>
          <p:cNvSpPr/>
          <p:nvPr/>
        </p:nvSpPr>
        <p:spPr>
          <a:xfrm>
            <a:off x="6379598" y="1211733"/>
            <a:ext cx="1001632" cy="546756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smtClean="0"/>
              <a:t>Ledamot</a:t>
            </a:r>
          </a:p>
          <a:p>
            <a:r>
              <a:rPr lang="sv-SE" sz="1400" b="1" dirty="0" err="1" smtClean="0"/>
              <a:t>Suppl</a:t>
            </a:r>
            <a:endParaRPr lang="sv-SE" sz="1400" b="1" dirty="0" smtClean="0"/>
          </a:p>
        </p:txBody>
      </p:sp>
      <p:sp>
        <p:nvSpPr>
          <p:cNvPr id="148" name="Rektangel 147"/>
          <p:cNvSpPr/>
          <p:nvPr/>
        </p:nvSpPr>
        <p:spPr>
          <a:xfrm>
            <a:off x="7566448" y="1211733"/>
            <a:ext cx="1001632" cy="546756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smtClean="0"/>
              <a:t>Ledamot</a:t>
            </a:r>
          </a:p>
          <a:p>
            <a:r>
              <a:rPr lang="sv-SE" sz="1400" b="1" dirty="0" err="1" smtClean="0"/>
              <a:t>Suppl</a:t>
            </a:r>
            <a:endParaRPr lang="sv-SE" sz="1400" b="1" dirty="0" smtClean="0"/>
          </a:p>
        </p:txBody>
      </p:sp>
      <p:sp>
        <p:nvSpPr>
          <p:cNvPr id="149" name="Rektangel 148"/>
          <p:cNvSpPr/>
          <p:nvPr/>
        </p:nvSpPr>
        <p:spPr>
          <a:xfrm>
            <a:off x="8754448" y="1211733"/>
            <a:ext cx="1001632" cy="546756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smtClean="0"/>
              <a:t>Ledamot</a:t>
            </a:r>
          </a:p>
          <a:p>
            <a:r>
              <a:rPr lang="sv-SE" sz="1400" b="1" dirty="0" err="1" smtClean="0"/>
              <a:t>Suppl</a:t>
            </a:r>
            <a:endParaRPr lang="sv-SE" sz="1400" b="1" dirty="0" smtClean="0"/>
          </a:p>
        </p:txBody>
      </p:sp>
      <p:sp>
        <p:nvSpPr>
          <p:cNvPr id="150" name="Rektangel 149"/>
          <p:cNvSpPr/>
          <p:nvPr/>
        </p:nvSpPr>
        <p:spPr>
          <a:xfrm>
            <a:off x="9907990" y="1211733"/>
            <a:ext cx="1001632" cy="331312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endParaRPr lang="sv-SE" sz="1400" b="1" dirty="0" smtClean="0"/>
          </a:p>
        </p:txBody>
      </p:sp>
      <p:sp>
        <p:nvSpPr>
          <p:cNvPr id="151" name="Rektangel 150"/>
          <p:cNvSpPr/>
          <p:nvPr/>
        </p:nvSpPr>
        <p:spPr>
          <a:xfrm>
            <a:off x="11060118" y="1211732"/>
            <a:ext cx="866573" cy="254368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endParaRPr lang="sv-SE" sz="900" b="1" dirty="0" smtClean="0"/>
          </a:p>
        </p:txBody>
      </p:sp>
      <p:pic>
        <p:nvPicPr>
          <p:cNvPr id="74" name="Bildobjekt 73" descr="SHF Logga högupplö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564174" y="203620"/>
            <a:ext cx="948566" cy="910559"/>
          </a:xfrm>
          <a:prstGeom prst="rect">
            <a:avLst/>
          </a:prstGeom>
        </p:spPr>
      </p:pic>
      <p:cxnSp>
        <p:nvCxnSpPr>
          <p:cNvPr id="75" name="Rak 74"/>
          <p:cNvCxnSpPr>
            <a:stCxn id="46" idx="0"/>
          </p:cNvCxnSpPr>
          <p:nvPr/>
        </p:nvCxnSpPr>
        <p:spPr>
          <a:xfrm flipV="1">
            <a:off x="8754448" y="2076909"/>
            <a:ext cx="0" cy="2590314"/>
          </a:xfrm>
          <a:prstGeom prst="line">
            <a:avLst/>
          </a:prstGeom>
          <a:ln w="254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 76"/>
          <p:cNvSpPr>
            <a:spLocks noChangeAspect="1"/>
          </p:cNvSpPr>
          <p:nvPr/>
        </p:nvSpPr>
        <p:spPr>
          <a:xfrm>
            <a:off x="8681977" y="3993877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Ellips 77"/>
          <p:cNvSpPr>
            <a:spLocks noChangeAspect="1"/>
          </p:cNvSpPr>
          <p:nvPr/>
        </p:nvSpPr>
        <p:spPr>
          <a:xfrm>
            <a:off x="8681977" y="3129877"/>
            <a:ext cx="144000" cy="165578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Rektangel 80"/>
          <p:cNvSpPr/>
          <p:nvPr/>
        </p:nvSpPr>
        <p:spPr>
          <a:xfrm>
            <a:off x="11002209" y="1211732"/>
            <a:ext cx="1044655" cy="762199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err="1" smtClean="0"/>
              <a:t>Adj</a:t>
            </a:r>
            <a:r>
              <a:rPr lang="sv-SE" sz="1400" b="1" dirty="0" smtClean="0"/>
              <a:t> Ledamot</a:t>
            </a:r>
          </a:p>
          <a:p>
            <a:endParaRPr lang="sv-SE" sz="1400" b="1" dirty="0" smtClean="0"/>
          </a:p>
        </p:txBody>
      </p:sp>
      <p:sp>
        <p:nvSpPr>
          <p:cNvPr id="82" name="Rektangel 81"/>
          <p:cNvSpPr/>
          <p:nvPr/>
        </p:nvSpPr>
        <p:spPr>
          <a:xfrm>
            <a:off x="12282448" y="1187255"/>
            <a:ext cx="1044655" cy="762199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err="1" smtClean="0"/>
              <a:t>Adj</a:t>
            </a:r>
            <a:r>
              <a:rPr lang="sv-SE" sz="1400" b="1" dirty="0" smtClean="0"/>
              <a:t> Ledamot</a:t>
            </a:r>
          </a:p>
          <a:p>
            <a:endParaRPr lang="sv-SE" sz="1400" b="1" dirty="0" smtClean="0"/>
          </a:p>
        </p:txBody>
      </p:sp>
      <p:sp>
        <p:nvSpPr>
          <p:cNvPr id="23" name="textruta 22"/>
          <p:cNvSpPr txBox="1"/>
          <p:nvPr/>
        </p:nvSpPr>
        <p:spPr>
          <a:xfrm>
            <a:off x="787804" y="635668"/>
            <a:ext cx="17245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Ver</a:t>
            </a:r>
            <a:r>
              <a:rPr lang="sv-SE" dirty="0" smtClean="0"/>
              <a:t> 160512</a:t>
            </a:r>
            <a:endParaRPr lang="sv-SE" dirty="0"/>
          </a:p>
        </p:txBody>
      </p:sp>
      <p:sp>
        <p:nvSpPr>
          <p:cNvPr id="84" name="Rektangel 83"/>
          <p:cNvSpPr/>
          <p:nvPr/>
        </p:nvSpPr>
        <p:spPr>
          <a:xfrm>
            <a:off x="9919224" y="1187255"/>
            <a:ext cx="1044655" cy="762199"/>
          </a:xfrm>
          <a:prstGeom prst="rect">
            <a:avLst/>
          </a:prstGeom>
        </p:spPr>
        <p:txBody>
          <a:bodyPr wrap="square" lIns="114748" tIns="57374" rIns="114748" bIns="57374">
            <a:spAutoFit/>
          </a:bodyPr>
          <a:lstStyle/>
          <a:p>
            <a:r>
              <a:rPr lang="sv-SE" sz="1400" b="1" dirty="0" err="1" smtClean="0"/>
              <a:t>Adj</a:t>
            </a:r>
            <a:r>
              <a:rPr lang="sv-SE" sz="1400" b="1" dirty="0" smtClean="0"/>
              <a:t> Ledamot</a:t>
            </a:r>
          </a:p>
          <a:p>
            <a:endParaRPr lang="sv-SE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70</Words>
  <Application>Microsoft Office PowerPoint</Application>
  <PresentationFormat>Anpassad</PresentationFormat>
  <Paragraphs>57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Ulf Sa</dc:creator>
  <cp:lastModifiedBy>Ulf Sandberg</cp:lastModifiedBy>
  <cp:revision>43</cp:revision>
  <cp:lastPrinted>2016-04-30T07:30:05Z</cp:lastPrinted>
  <dcterms:created xsi:type="dcterms:W3CDTF">2015-01-08T06:19:41Z</dcterms:created>
  <dcterms:modified xsi:type="dcterms:W3CDTF">2016-05-17T20:31:55Z</dcterms:modified>
</cp:coreProperties>
</file>